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11"/>
  </p:notesMasterIdLst>
  <p:sldIdLst>
    <p:sldId id="256" r:id="rId2"/>
    <p:sldId id="278" r:id="rId3"/>
    <p:sldId id="279" r:id="rId4"/>
    <p:sldId id="280" r:id="rId5"/>
    <p:sldId id="286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3300"/>
    <a:srgbClr val="FF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82" y="-90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D04CF-673F-45D5-8D25-758C4E0BF74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EED41-EEAF-4158-9F97-49C1B4802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0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6915-DE79-4D78-B263-8F4F88ECE922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3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C1B5-84C0-4492-9BB1-9129335555BD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7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E94D0-F962-4CB7-BDA5-85226A01538B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7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F7C-71AB-43F3-95AC-98F61BDD63A3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7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2E3-8A69-4462-B9CF-9293AF9EA3BF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97C9-E290-4302-A98F-DBB66D2971D2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7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F39A-4828-44A9-B26F-8EC700B6C23C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2530-70D2-4FBF-96A9-C0BB4EC0D04C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0C56-F299-47F3-AEF7-52C4850EE536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5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1A06-2721-414C-BA70-8F21D4F218D9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0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CDF-14AA-427E-B533-F507DA572183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6C095-5BAD-4BBB-94C6-641E20D79254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1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1624" y="2632225"/>
            <a:ext cx="3445175" cy="906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ts val="2700"/>
              </a:lnSpc>
            </a:pPr>
            <a:endParaRPr lang="en-US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pPr algn="ctr" rtl="1">
              <a:lnSpc>
                <a:spcPts val="2700"/>
              </a:lnSpc>
            </a:pPr>
            <a:r>
              <a:rPr lang="ar-EG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(</a:t>
            </a:r>
            <a:r>
              <a:rPr lang="ar-EG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1)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lang="ar-EG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الغابات </a:t>
            </a:r>
            <a:r>
              <a:rPr lang="ar-EG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الموسمية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1624" y="3770705"/>
            <a:ext cx="377058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أ.د./عزة عبدالله</a:t>
            </a:r>
          </a:p>
          <a:p>
            <a:pPr algn="ctr"/>
            <a:r>
              <a:rPr lang="ar-EG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أستاذ الجغرافيا الطبيعية</a:t>
            </a:r>
          </a:p>
          <a:p>
            <a:pPr algn="ctr"/>
            <a:r>
              <a:rPr lang="ar-EG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كلية الآداب جامعة بنها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F57A-0366-466F-880D-C5A1011A3CBD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23457" y="1218496"/>
            <a:ext cx="969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Andalus" panose="02020603050405020304" pitchFamily="18" charset="-78"/>
              </a:rPr>
              <a:t>جغرافيه حيويه (ب) الفرقه الثانيه قسم الجغرافيا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" name="Picture 12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505" y="355497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7" y="520415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83"/>
    </mc:Choice>
    <mc:Fallback xmlns="">
      <p:transition spd="slow" advTm="888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3264" y="1174207"/>
            <a:ext cx="110467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الغــابات المـوســمية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يتمثل هذا الاقليم بصفة عامة فى المناطق التى يسود  بها المناخ الموسمى ولهذا يتمثل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أحسن تمثيل فى جنوب شرق آسيا وخاصة على السواحل الغربية للهند وسواحل الصين الهندية وشمال الفلبين.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وفى أفريقيا يتمثل فى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ساحل غانا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الجهات الساحلية فى شرق أفريقيا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وغرب مدغشقر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والسفوح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المنخفضة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لهضبة الحبشة. 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أمريكا الجنوبية والوسطى يتمثل على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الساحل الشمالى الشرقى لأمريكا الجنوبية وجنوب البرازيل وسواحل جزر الهند الغربية.</a:t>
            </a:r>
          </a:p>
          <a:p>
            <a:pPr algn="just" rtl="1">
              <a:lnSpc>
                <a:spcPct val="150000"/>
              </a:lnSpc>
            </a:pP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تتمثل فى شمال استراليا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49DC-6C00-4E75-87B0-FA55A163FA74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5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62"/>
    </mc:Choice>
    <mc:Fallback xmlns="">
      <p:transition spd="slow" advTm="5896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9472" y="180196"/>
            <a:ext cx="809707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المناخية: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يمتاز هذا الاقــليم بأنه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حار فى الصيف معتدل الحرارة نسبيا فى الشتاء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ويتراوح درجات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الحرارة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السنوية بين 75 إلى 90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°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ف، ويتراوح المدى الحرارى بين 7 إلى 14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  <a:sym typeface="Symbol" panose="05050102010706020507" pitchFamily="18" charset="2"/>
              </a:rPr>
              <a:t>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603" y="2579978"/>
            <a:ext cx="117788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يتركز معظم أمطار هذا الاقليم فى فصل الصيف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مع وجود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فترة جفاف تصل الى أربع شهور تقريبا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وأحيانا إلى 6 شهور تكون فيها الأمطار قليلة جدا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ومعدل المطر السنوى حوالى 80 بوصة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 وقد تزيد عن ذلك كثيرا، بل أن هذا الاقليم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يعد أكثر أقاليم العالم أمطارا. </a:t>
            </a:r>
            <a:endParaRPr lang="en-US" sz="28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77A9-3339-4A40-B6A8-AFA0B1A1A638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1603" y="5022539"/>
            <a:ext cx="119487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وهذا يفسر نمو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الغابات الضخمة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على الرغم من وجود فترة جفاف طويلة.</a:t>
            </a:r>
          </a:p>
          <a:p>
            <a:pPr algn="just" rtl="1"/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السبب فى ذلك هو أن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التربة تظل مشبعة بالمياه خلال فترة الجفاف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مما يتيح للأشجار النمو المستمر. </a:t>
            </a:r>
          </a:p>
          <a:p>
            <a:pPr algn="just" rtl="1"/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وأمطار هذا الاقليم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أمطارا تضاريسية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تسقط بفعل الرياح الموسمية ومقابلتها للسفوح الجبلية.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173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73"/>
    </mc:Choice>
    <mc:Fallback xmlns="">
      <p:transition spd="slow" advTm="6007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470" y="30508"/>
            <a:ext cx="110390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النباتية للغابات الموسمية: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indent="457200" algn="just" rtl="1">
              <a:lnSpc>
                <a:spcPct val="20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نظرا لأن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أمطار هذا الاقليم غزيرة جدا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فإن الأشجار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أكثر ضخامة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من الأشجار الشوكية ولكنها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أصغر حجما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وأقل كثافة من الغابات المدارية أما خلال فترة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الجفاف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فهى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تنفض أوراقها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20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ولما كانت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كمية الأمطار كبيرة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وبالتالى فإن التربة تظل مشبعة بالماء لفترة طويلة فإنه يمكن أن نجد أشجار من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نوع الأشجار التى تنمو فى المناطق الاستوائية مثل نخيل الزيت وجوز الهند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أما فى المناطق الأقل مطرا فيمكن أن نجد أشجارا من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الغابات الشوكية مثل شجر البانيان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كذلك من الأشجار المميزة لهذه الغابات هى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نباتات الغاب الهندى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المعروف باسم البامبو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وشجر الكافور وأشجار الساج أو التاك </a:t>
            </a:r>
            <a:r>
              <a:rPr lang="en-US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Teak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D08B-DA3B-4F41-8207-332307747A6F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6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50"/>
    </mc:Choice>
    <mc:Fallback xmlns="">
      <p:transition spd="slow" advTm="560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9558B4D-6784-4240-979B-69F7F354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0C56-F299-47F3-AEF7-52C4850EE536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72CF4D2-90B4-44C5-B166-4E796F48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EDB2B6-85A4-417F-8C14-A9F6E109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ECC3B96-12D0-4467-BB25-CC4942A044FD}"/>
              </a:ext>
            </a:extLst>
          </p:cNvPr>
          <p:cNvSpPr/>
          <p:nvPr/>
        </p:nvSpPr>
        <p:spPr>
          <a:xfrm>
            <a:off x="453887" y="840968"/>
            <a:ext cx="112842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وتوجد عدة سمات تميز الغابات الموسمية عن الغابات المدارية وهى :</a:t>
            </a:r>
            <a:endParaRPr lang="en-US" sz="28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تسقط أوراق بعض أشجار الغابات المدارية شبه النفضية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وتـتوقف عن النمو فى فصل الجفاف ( الشتاء) ، وقد ترتب على ذلك أن هذه الأشجار تكون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أقل أخضراراً فى فصل الشتاء عن فصل المطر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أشجار الغابات الموسمية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أقل إرتفاعاً وأكثر تباعداً </a:t>
            </a:r>
            <a:r>
              <a:rPr lang="ar-EG" sz="2800" b="1" u="sng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منها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الغابات المطيرة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كما أن الكثير منها </a:t>
            </a:r>
            <a:r>
              <a:rPr lang="ar-EG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يتفرع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بالقرب من سطح الأرض.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AE830A9-D46B-4F2F-ACFC-7620C03AC8FA}"/>
              </a:ext>
            </a:extLst>
          </p:cNvPr>
          <p:cNvSpPr/>
          <p:nvPr/>
        </p:nvSpPr>
        <p:spPr>
          <a:xfrm>
            <a:off x="3394396" y="26828"/>
            <a:ext cx="50930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الخصائص النباتية للغابات الموسمية: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641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58"/>
    </mc:Choice>
    <mc:Fallback xmlns="">
      <p:transition spd="slow" advTm="387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313" y="61015"/>
            <a:ext cx="11423373" cy="650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وتوجد عدة سمات تميز الغابات الموسمية عن الغابات المدارية وهى :</a:t>
            </a:r>
            <a:endParaRPr lang="en-US" sz="28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تقل نسبة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النباتات المتسلقة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الغابات الموسمية عن الغابات المدارية المطيرة.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يوجد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بعض الأشجار التى تنفض أوراق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الطبقة العليا فقط بينما تظل أوراق الطبقة الدنيا المورقة ، مما يجعلها خضراء على مدار العام 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فى المناطق المحيطة بالأودية والمناطق المنخفضة التى تتلقى كميات كبيرة من الأمطار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تحتفظ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الأشجار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بأوراقها طول العام.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يقل تنوع الأشجار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حيث يتركز نوع واحد فى مساحة كبيرة ، فعلى سبيل المثال تنتشر أشجار التاك والغاب الهندى فى مساحات كبيرة فى جنوب شرق آسيا.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just" rtl="1" fontAlgn="base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نظراً لعدم إتصال أوراق الأشجار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يصل الضوء والمطر إلى أرضية الغابة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مما يساعد على نمو الكثير من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الحشائش الكثيفة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مما يجعل أختراق الغابات الموسمية صعب جداً.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A49E-DF87-417D-9B5A-F99CD084D6CD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6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07"/>
    </mc:Choice>
    <mc:Fallback xmlns="">
      <p:transition spd="slow" advTm="6130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9391" y="1564872"/>
            <a:ext cx="9911366" cy="3970318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الحياة الحيوانية: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	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الحياه الحيوانية فى هذا الاقليم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خليط من الحيوانات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التى تعيش فى الغابات الاستوائية والتى تعيش فى الغابات الشوكية والسفانا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يعيش فى هذه الغابات القردة والنسانيس والطيور أشهرها الطاووس والفيل ووحيد القرن والجاموس.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توجد الحيوانات آكلة اللحوم مثل الأسد .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والحيوانات آكلة الحشرات كثيرة ومنها الذباب تسى تسى والبعوض والفراشات.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D25-06C1-4063-ADBF-E264E12EDB8F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51"/>
    </mc:Choice>
    <mc:Fallback xmlns="">
      <p:transition spd="slow" advTm="2695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0C56-F299-47F3-AEF7-52C4850EE536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5774" y="1000125"/>
            <a:ext cx="11257307" cy="526297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الاستخدام الاقتصادى: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نظرا للأزدحام السكانى فى منطقة جنوب شرق آسيا فقد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تحولت مساحات واسعة من هذه الغابات الى أراض زراعية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أزيلت معظم الغابات وحلت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محلها زراعة الأرز وقصب السكر والقطن والشاى 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نظراً لأن أشجار هذه الغابات فى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معظمها أشجار خشبية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فقد تم استغلال هذه الغابات  استغلالاً تجارياً  فى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صناعة دعامات السفن والقوارب 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حيث يتم قطعها ونقلها عن طريق الأنهار التى تخترق هذه الغابات وتنتهى فى مناطق الموانى الساحلية حيث يتم تصنيعها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تستخرج </a:t>
            </a: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الزيوت من أشجار التاك أو الساج</a:t>
            </a:r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699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90"/>
    </mc:Choice>
    <mc:Fallback xmlns="">
      <p:transition spd="slow" advTm="4559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0C56-F299-47F3-AEF7-52C4850EE536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أ.د./ عزة عبدالله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85831" y="2967335"/>
            <a:ext cx="6420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نشكركم على حسن الاستماع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35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2"/>
    </mc:Choice>
    <mc:Fallback xmlns="">
      <p:transition spd="slow" advTm="1143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569</Words>
  <Application>Microsoft Office PowerPoint</Application>
  <PresentationFormat>Custom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HP</dc:creator>
  <cp:lastModifiedBy>Dr.Azza</cp:lastModifiedBy>
  <cp:revision>184</cp:revision>
  <dcterms:created xsi:type="dcterms:W3CDTF">2016-03-05T18:49:37Z</dcterms:created>
  <dcterms:modified xsi:type="dcterms:W3CDTF">2020-04-01T05:30:04Z</dcterms:modified>
</cp:coreProperties>
</file>